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6" r:id="rId5"/>
    <p:sldId id="259" r:id="rId6"/>
    <p:sldId id="262" r:id="rId7"/>
    <p:sldId id="265" r:id="rId8"/>
    <p:sldId id="267" r:id="rId9"/>
    <p:sldId id="258" r:id="rId10"/>
    <p:sldId id="264" r:id="rId11"/>
    <p:sldId id="263" r:id="rId12"/>
    <p:sldId id="25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30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946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3133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991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4421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960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319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463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211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96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977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2C604-8E93-4F68-B877-275F5EF73D1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EC0B1-C52D-4E72-AE82-132F39FAE8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57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2C604-8E93-4F68-B877-275F5EF73D10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EC0B1-C52D-4E72-AE82-132F39FAE89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3196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67691" y="3486741"/>
            <a:ext cx="9144000" cy="2387600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TELL ME WHY</a:t>
            </a:r>
            <a:endParaRPr lang="ru-RU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338" name="Picture 2" descr="http://oksun.ru/wp-content/uploads/2013/02/%D1%81%D0%BB%D0%BE%D0%B2%D0%B0%D1%80%D1%8C1-1024x85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62071" y="0"/>
            <a:ext cx="5719377" cy="47922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90445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take up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http://scotdir.com/wp-content/uploads/2016/1/why-you-should-find-a-hobby-if-you-dont-have-one_1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82811" y="1690688"/>
            <a:ext cx="4226379" cy="4930775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4925568" y="5583936"/>
            <a:ext cx="1499616" cy="12192"/>
          </a:xfrm>
          <a:prstGeom prst="line">
            <a:avLst/>
          </a:prstGeom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9796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give up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http://img.drphil.com/wp-content/uploads/2008/01/iStock_37059450_WEB-640x3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8541" y="1645920"/>
            <a:ext cx="8848116" cy="49770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65565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making </a:t>
            </a:r>
            <a:r>
              <a:rPr lang="en-US" sz="8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selfies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https://media.istockphoto.com/photos/cheerful-family-sitting-in-a-restaurant-outdoors-and-making-selfie-picture-id496038337?k=6&amp;m=496038337&amp;s=612x612&amp;w=0&amp;h=iu2xrYR4ExnH3mG0qhH8pYwo1xINf-iGhyUSnjmDyqA=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94560" y="1564005"/>
            <a:ext cx="8132064" cy="49961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1453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programming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://topfreebooks.org/wp-content/uploads/2014/01/copmuters-programming-computers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06752" y="1633727"/>
            <a:ext cx="7729728" cy="483860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9161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making “LEGO” models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://cdn01.wallconvert.com/_media/wallpapers_1920x1080/1/2/lego-zombie-attack-1458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466975" y="2189361"/>
            <a:ext cx="7258050" cy="40826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6802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bird-watching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4" name="Picture 2" descr="http://riverresortsdandeli.com/images/adventure/bird-watch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6378" y="1584960"/>
            <a:ext cx="8056949" cy="49822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14310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sightseeing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0" name="Picture 2" descr="http://cdn.londonandpartners.com/asset/d492fc53fc011fdb47b6c54323fccd7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58112" y="1720405"/>
            <a:ext cx="8790432" cy="49446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4419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keeping pets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6" name="Picture 2" descr="http://cloudwp.petage.com/wp-content/uploads/2014/02/groom-2-small-541x36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84832" y="1658112"/>
            <a:ext cx="7297990" cy="48563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1419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riding a self-balancing scooter</a:t>
            </a:r>
            <a:endParaRPr lang="ru-RU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 descr="https://jingsourcing.com/wp-content/uploads/2015/11/x_trac_smart_balance_scooter_shipping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0560" y="1880852"/>
            <a:ext cx="10960608" cy="46893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7589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doing quests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220" name="Picture 4" descr="https://a-a-ah.ru/data/event/m1/m1-65/65641/article/582193bb8de8498704755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73345" y="1690688"/>
            <a:ext cx="9617115" cy="48536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3218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writing a blog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194" name="Picture 2" descr="https://creativepen-wpengine.netdna-ssl.com/wp-content/uploads/2016/01/bigstock-Working-at-home-with-laptop-wo-10981494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16480" y="1874567"/>
            <a:ext cx="7462711" cy="49834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7794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sewing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https://kz.all.biz/img/kz/service_catalog/16205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82368" y="1476247"/>
            <a:ext cx="7790688" cy="51971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8765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turn into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6" name="Picture 2" descr="https://meritude.com.au/wp-content/uploads/2015/07/hobbies-you-can-832x500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229644" y="1776413"/>
            <a:ext cx="7924800" cy="4762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1772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31</Words>
  <Application>Microsoft Office PowerPoint</Application>
  <PresentationFormat>Широкоэкранный</PresentationFormat>
  <Paragraphs>14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  TELL ME WHY</vt:lpstr>
      <vt:lpstr>bird-watching</vt:lpstr>
      <vt:lpstr>sightseeing</vt:lpstr>
      <vt:lpstr>keeping pets</vt:lpstr>
      <vt:lpstr>riding a self-balancing scooter</vt:lpstr>
      <vt:lpstr>doing quests</vt:lpstr>
      <vt:lpstr>writing a blog</vt:lpstr>
      <vt:lpstr>sewing</vt:lpstr>
      <vt:lpstr>to turn into</vt:lpstr>
      <vt:lpstr>to take up</vt:lpstr>
      <vt:lpstr>to give up</vt:lpstr>
      <vt:lpstr>making selfies</vt:lpstr>
      <vt:lpstr>programming</vt:lpstr>
      <vt:lpstr>making “LEGO” models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 BUILDING AND GROUNDS</dc:title>
  <dc:creator>Татьяна</dc:creator>
  <cp:lastModifiedBy>Ivan Petrov</cp:lastModifiedBy>
  <cp:revision>21</cp:revision>
  <dcterms:created xsi:type="dcterms:W3CDTF">2017-12-20T09:08:18Z</dcterms:created>
  <dcterms:modified xsi:type="dcterms:W3CDTF">2018-05-21T07:24:21Z</dcterms:modified>
</cp:coreProperties>
</file>